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4" r:id="rId10"/>
    <p:sldId id="275" r:id="rId11"/>
    <p:sldId id="276" r:id="rId12"/>
    <p:sldId id="271" r:id="rId13"/>
    <p:sldId id="272" r:id="rId14"/>
    <p:sldId id="273" r:id="rId15"/>
    <p:sldId id="262" r:id="rId16"/>
  </p:sldIdLst>
  <p:sldSz cx="18288000" cy="10287000"/>
  <p:notesSz cx="6858000" cy="9144000"/>
  <p:embeddedFontLst>
    <p:embeddedFont>
      <p:font typeface="윤고딕 Bold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FAC090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552" autoAdjust="0"/>
  </p:normalViewPr>
  <p:slideViewPr>
    <p:cSldViewPr>
      <p:cViewPr varScale="1">
        <p:scale>
          <a:sx n="45" d="100"/>
          <a:sy n="45" d="100"/>
        </p:scale>
        <p:origin x="123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E8660EDF-5446-449B-8A47-B61612BA24A4}"/>
    <pc:docChg chg="undo redo custSel addSld modSld">
      <pc:chgData name="정윤혁" userId="ff9e19bc-9426-4d78-9f9d-dd6179895ba9" providerId="ADAL" clId="{E8660EDF-5446-449B-8A47-B61612BA24A4}" dt="2024-06-05T05:53:54.545" v="967" actId="164"/>
      <pc:docMkLst>
        <pc:docMk/>
      </pc:docMkLst>
      <pc:sldChg chg="modSp mod">
        <pc:chgData name="정윤혁" userId="ff9e19bc-9426-4d78-9f9d-dd6179895ba9" providerId="ADAL" clId="{E8660EDF-5446-449B-8A47-B61612BA24A4}" dt="2024-06-05T04:26:13.873" v="4" actId="20577"/>
        <pc:sldMkLst>
          <pc:docMk/>
          <pc:sldMk cId="2596147770" sldId="269"/>
        </pc:sldMkLst>
        <pc:spChg chg="mod">
          <ac:chgData name="정윤혁" userId="ff9e19bc-9426-4d78-9f9d-dd6179895ba9" providerId="ADAL" clId="{E8660EDF-5446-449B-8A47-B61612BA24A4}" dt="2024-06-05T04:26:13.873" v="4" actId="20577"/>
          <ac:spMkLst>
            <pc:docMk/>
            <pc:sldMk cId="2596147770" sldId="269"/>
            <ac:spMk id="2" creationId="{DA8545EF-945E-B2BA-7A75-2C6EA706FAF8}"/>
          </ac:spMkLst>
        </pc:spChg>
      </pc:sldChg>
      <pc:sldChg chg="addSp modSp add mod">
        <pc:chgData name="정윤혁" userId="ff9e19bc-9426-4d78-9f9d-dd6179895ba9" providerId="ADAL" clId="{E8660EDF-5446-449B-8A47-B61612BA24A4}" dt="2024-06-05T05:48:08.015" v="921" actId="20577"/>
        <pc:sldMkLst>
          <pc:docMk/>
          <pc:sldMk cId="2646842637" sldId="271"/>
        </pc:sldMkLst>
        <pc:spChg chg="mod">
          <ac:chgData name="정윤혁" userId="ff9e19bc-9426-4d78-9f9d-dd6179895ba9" providerId="ADAL" clId="{E8660EDF-5446-449B-8A47-B61612BA24A4}" dt="2024-06-05T05:48:08.015" v="921" actId="20577"/>
          <ac:spMkLst>
            <pc:docMk/>
            <pc:sldMk cId="2646842637" sldId="271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4:49:27.587" v="176" actId="1076"/>
          <ac:spMkLst>
            <pc:docMk/>
            <pc:sldMk cId="2646842637" sldId="271"/>
            <ac:spMk id="5" creationId="{B100288D-9750-01AE-2EB6-BBE80360C9FC}"/>
          </ac:spMkLst>
        </pc:spChg>
        <pc:spChg chg="mod">
          <ac:chgData name="정윤혁" userId="ff9e19bc-9426-4d78-9f9d-dd6179895ba9" providerId="ADAL" clId="{E8660EDF-5446-449B-8A47-B61612BA24A4}" dt="2024-06-05T04:27:47.204" v="14" actId="20577"/>
          <ac:spMkLst>
            <pc:docMk/>
            <pc:sldMk cId="2646842637" sldId="271"/>
            <ac:spMk id="16" creationId="{67E49ABC-6BC3-2C16-95A7-969879F532A1}"/>
          </ac:spMkLst>
        </pc:spChg>
        <pc:picChg chg="add mod modCrop">
          <ac:chgData name="정윤혁" userId="ff9e19bc-9426-4d78-9f9d-dd6179895ba9" providerId="ADAL" clId="{E8660EDF-5446-449B-8A47-B61612BA24A4}" dt="2024-06-05T04:47:27.796" v="107" actId="1076"/>
          <ac:picMkLst>
            <pc:docMk/>
            <pc:sldMk cId="2646842637" sldId="271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03:33.061" v="472" actId="1076"/>
        <pc:sldMkLst>
          <pc:docMk/>
          <pc:sldMk cId="3375362747" sldId="272"/>
        </pc:sldMkLst>
        <pc:spChg chg="mod">
          <ac:chgData name="정윤혁" userId="ff9e19bc-9426-4d78-9f9d-dd6179895ba9" providerId="ADAL" clId="{E8660EDF-5446-449B-8A47-B61612BA24A4}" dt="2024-06-05T04:50:37.664" v="203" actId="6549"/>
          <ac:spMkLst>
            <pc:docMk/>
            <pc:sldMk cId="3375362747" sldId="272"/>
            <ac:spMk id="2" creationId="{DA8545EF-945E-B2BA-7A75-2C6EA706FAF8}"/>
          </ac:spMkLst>
        </pc:spChg>
        <pc:spChg chg="del">
          <ac:chgData name="정윤혁" userId="ff9e19bc-9426-4d78-9f9d-dd6179895ba9" providerId="ADAL" clId="{E8660EDF-5446-449B-8A47-B61612BA24A4}" dt="2024-06-05T04:50:41.579" v="205" actId="478"/>
          <ac:spMkLst>
            <pc:docMk/>
            <pc:sldMk cId="3375362747" sldId="272"/>
            <ac:spMk id="5" creationId="{B100288D-9750-01AE-2EB6-BBE80360C9FC}"/>
          </ac:spMkLst>
        </pc:spChg>
        <pc:spChg chg="add del">
          <ac:chgData name="정윤혁" userId="ff9e19bc-9426-4d78-9f9d-dd6179895ba9" providerId="ADAL" clId="{E8660EDF-5446-449B-8A47-B61612BA24A4}" dt="2024-06-05T04:51:02.395" v="207" actId="22"/>
          <ac:spMkLst>
            <pc:docMk/>
            <pc:sldMk cId="3375362747" sldId="272"/>
            <ac:spMk id="6" creationId="{EF40B211-7DEE-6094-2A18-F7E4BC655FBD}"/>
          </ac:spMkLst>
        </pc:spChg>
        <pc:spChg chg="add del mod">
          <ac:chgData name="정윤혁" userId="ff9e19bc-9426-4d78-9f9d-dd6179895ba9" providerId="ADAL" clId="{E8660EDF-5446-449B-8A47-B61612BA24A4}" dt="2024-06-05T04:52:39.940" v="247" actId="478"/>
          <ac:spMkLst>
            <pc:docMk/>
            <pc:sldMk cId="3375362747" sldId="272"/>
            <ac:spMk id="7" creationId="{26767F54-E456-FF7E-9ED9-0E6D7A7DBD67}"/>
          </ac:spMkLst>
        </pc:spChg>
        <pc:spChg chg="add mod">
          <ac:chgData name="정윤혁" userId="ff9e19bc-9426-4d78-9f9d-dd6179895ba9" providerId="ADAL" clId="{E8660EDF-5446-449B-8A47-B61612BA24A4}" dt="2024-06-05T04:55:44.429" v="314" actId="1076"/>
          <ac:spMkLst>
            <pc:docMk/>
            <pc:sldMk cId="3375362747" sldId="272"/>
            <ac:spMk id="8" creationId="{4D14FE49-B87C-80E2-9913-AE542B1F6F08}"/>
          </ac:spMkLst>
        </pc:spChg>
        <pc:spChg chg="add mod">
          <ac:chgData name="정윤혁" userId="ff9e19bc-9426-4d78-9f9d-dd6179895ba9" providerId="ADAL" clId="{E8660EDF-5446-449B-8A47-B61612BA24A4}" dt="2024-06-05T04:59:55.422" v="432" actId="3064"/>
          <ac:spMkLst>
            <pc:docMk/>
            <pc:sldMk cId="3375362747" sldId="272"/>
            <ac:spMk id="9" creationId="{897C0F79-C7D8-07A9-8963-D2B257C59375}"/>
          </ac:spMkLst>
        </pc:spChg>
        <pc:spChg chg="add mod">
          <ac:chgData name="정윤혁" userId="ff9e19bc-9426-4d78-9f9d-dd6179895ba9" providerId="ADAL" clId="{E8660EDF-5446-449B-8A47-B61612BA24A4}" dt="2024-06-05T05:00:04.584" v="435" actId="3064"/>
          <ac:spMkLst>
            <pc:docMk/>
            <pc:sldMk cId="3375362747" sldId="272"/>
            <ac:spMk id="10" creationId="{AD7EAA96-14C5-B5CD-CE4E-4D8D1431823D}"/>
          </ac:spMkLst>
        </pc:spChg>
        <pc:spChg chg="add mod">
          <ac:chgData name="정윤혁" userId="ff9e19bc-9426-4d78-9f9d-dd6179895ba9" providerId="ADAL" clId="{E8660EDF-5446-449B-8A47-B61612BA24A4}" dt="2024-06-05T04:54:25.726" v="291" actId="1076"/>
          <ac:spMkLst>
            <pc:docMk/>
            <pc:sldMk cId="3375362747" sldId="272"/>
            <ac:spMk id="11" creationId="{6DEF871E-BD55-FACC-54B4-5901418692C9}"/>
          </ac:spMkLst>
        </pc:spChg>
        <pc:spChg chg="add mod">
          <ac:chgData name="정윤혁" userId="ff9e19bc-9426-4d78-9f9d-dd6179895ba9" providerId="ADAL" clId="{E8660EDF-5446-449B-8A47-B61612BA24A4}" dt="2024-06-05T05:03:33.061" v="472" actId="1076"/>
          <ac:spMkLst>
            <pc:docMk/>
            <pc:sldMk cId="3375362747" sldId="272"/>
            <ac:spMk id="12" creationId="{0F8C9EB2-7E30-B4FF-2057-DDD97BC40C34}"/>
          </ac:spMkLst>
        </pc:spChg>
        <pc:picChg chg="del">
          <ac:chgData name="정윤혁" userId="ff9e19bc-9426-4d78-9f9d-dd6179895ba9" providerId="ADAL" clId="{E8660EDF-5446-449B-8A47-B61612BA24A4}" dt="2024-06-05T04:50:40.509" v="204" actId="478"/>
          <ac:picMkLst>
            <pc:docMk/>
            <pc:sldMk cId="3375362747" sldId="272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48:58.808" v="950" actId="20577"/>
        <pc:sldMkLst>
          <pc:docMk/>
          <pc:sldMk cId="1191092839" sldId="273"/>
        </pc:sldMkLst>
        <pc:spChg chg="mod">
          <ac:chgData name="정윤혁" userId="ff9e19bc-9426-4d78-9f9d-dd6179895ba9" providerId="ADAL" clId="{E8660EDF-5446-449B-8A47-B61612BA24A4}" dt="2024-06-05T05:48:58.808" v="950" actId="20577"/>
          <ac:spMkLst>
            <pc:docMk/>
            <pc:sldMk cId="1191092839" sldId="273"/>
            <ac:spMk id="2" creationId="{DA8545EF-945E-B2BA-7A75-2C6EA706FAF8}"/>
          </ac:spMkLst>
        </pc:spChg>
        <pc:spChg chg="add del mod">
          <ac:chgData name="정윤혁" userId="ff9e19bc-9426-4d78-9f9d-dd6179895ba9" providerId="ADAL" clId="{E8660EDF-5446-449B-8A47-B61612BA24A4}" dt="2024-06-05T05:29:44.041" v="850" actId="478"/>
          <ac:spMkLst>
            <pc:docMk/>
            <pc:sldMk cId="1191092839" sldId="273"/>
            <ac:spMk id="3" creationId="{3F06EBA5-ACFF-E547-BBF5-7FFE41400B96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8" creationId="{4D14FE49-B87C-80E2-9913-AE542B1F6F08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9" creationId="{897C0F79-C7D8-07A9-8963-D2B257C59375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0" creationId="{AD7EAA96-14C5-B5CD-CE4E-4D8D1431823D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1" creationId="{6DEF871E-BD55-FACC-54B4-5901418692C9}"/>
          </ac:spMkLst>
        </pc:spChg>
        <pc:spChg chg="add del">
          <ac:chgData name="정윤혁" userId="ff9e19bc-9426-4d78-9f9d-dd6179895ba9" providerId="ADAL" clId="{E8660EDF-5446-449B-8A47-B61612BA24A4}" dt="2024-06-05T05:12:48.265" v="708" actId="478"/>
          <ac:spMkLst>
            <pc:docMk/>
            <pc:sldMk cId="1191092839" sldId="273"/>
            <ac:spMk id="12" creationId="{0F8C9EB2-7E30-B4FF-2057-DDD97BC40C34}"/>
          </ac:spMkLst>
        </pc:spChg>
        <pc:spChg chg="add del">
          <ac:chgData name="정윤혁" userId="ff9e19bc-9426-4d78-9f9d-dd6179895ba9" providerId="ADAL" clId="{E8660EDF-5446-449B-8A47-B61612BA24A4}" dt="2024-06-05T05:12:45.925" v="707" actId="478"/>
          <ac:spMkLst>
            <pc:docMk/>
            <pc:sldMk cId="1191092839" sldId="273"/>
            <ac:spMk id="15" creationId="{FE26B0ED-6F6A-6A64-9551-34681A018B1D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08:28.578" v="673" actId="404"/>
        <pc:sldMkLst>
          <pc:docMk/>
          <pc:sldMk cId="1831155769" sldId="274"/>
        </pc:sldMkLst>
        <pc:spChg chg="mod">
          <ac:chgData name="정윤혁" userId="ff9e19bc-9426-4d78-9f9d-dd6179895ba9" providerId="ADAL" clId="{E8660EDF-5446-449B-8A47-B61612BA24A4}" dt="2024-06-05T05:08:28.578" v="673" actId="404"/>
          <ac:spMkLst>
            <pc:docMk/>
            <pc:sldMk cId="1831155769" sldId="274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5:04:07.759" v="483"/>
          <ac:spMkLst>
            <pc:docMk/>
            <pc:sldMk cId="1831155769" sldId="274"/>
            <ac:spMk id="3" creationId="{C76E8561-BF4C-6209-4260-3B88F6355A33}"/>
          </ac:spMkLst>
        </pc:spChg>
        <pc:spChg chg="del mod">
          <ac:chgData name="정윤혁" userId="ff9e19bc-9426-4d78-9f9d-dd6179895ba9" providerId="ADAL" clId="{E8660EDF-5446-449B-8A47-B61612BA24A4}" dt="2024-06-05T05:04:07.276" v="482" actId="478"/>
          <ac:spMkLst>
            <pc:docMk/>
            <pc:sldMk cId="1831155769" sldId="274"/>
            <ac:spMk id="16" creationId="{67E49ABC-6BC3-2C16-95A7-969879F532A1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53:54.545" v="967" actId="164"/>
        <pc:sldMkLst>
          <pc:docMk/>
          <pc:sldMk cId="3263421353" sldId="275"/>
        </pc:sldMkLst>
        <pc:spChg chg="mod">
          <ac:chgData name="정윤혁" userId="ff9e19bc-9426-4d78-9f9d-dd6179895ba9" providerId="ADAL" clId="{E8660EDF-5446-449B-8A47-B61612BA24A4}" dt="2024-06-05T05:08:47.564" v="678" actId="20577"/>
          <ac:spMkLst>
            <pc:docMk/>
            <pc:sldMk cId="3263421353" sldId="275"/>
            <ac:spMk id="2" creationId="{DA8545EF-945E-B2BA-7A75-2C6EA706FAF8}"/>
          </ac:spMkLst>
        </pc:s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0" creationId="{36E18AD3-D564-CC5D-BB72-8C662B9594B8}"/>
          </ac:grpSpMkLst>
        </pc:gr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1" creationId="{2A3AC7EA-E723-210F-A778-A3822964F658}"/>
          </ac:grpSpMkLst>
        </pc:grpChg>
        <pc:picChg chg="add del mod">
          <ac:chgData name="정윤혁" userId="ff9e19bc-9426-4d78-9f9d-dd6179895ba9" providerId="ADAL" clId="{E8660EDF-5446-449B-8A47-B61612BA24A4}" dt="2024-06-05T05:43:42.167" v="851" actId="478"/>
          <ac:picMkLst>
            <pc:docMk/>
            <pc:sldMk cId="3263421353" sldId="275"/>
            <ac:picMk id="5" creationId="{99139A21-0D05-7A95-B5F0-6FC72A40DF39}"/>
          </ac:picMkLst>
        </pc:picChg>
        <pc:picChg chg="add del mod">
          <ac:chgData name="정윤혁" userId="ff9e19bc-9426-4d78-9f9d-dd6179895ba9" providerId="ADAL" clId="{E8660EDF-5446-449B-8A47-B61612BA24A4}" dt="2024-06-05T05:45:42.855" v="861" actId="478"/>
          <ac:picMkLst>
            <pc:docMk/>
            <pc:sldMk cId="3263421353" sldId="275"/>
            <ac:picMk id="7" creationId="{0A2E0E21-A496-D9F2-A8AE-EEAF6087A489}"/>
          </ac:picMkLst>
        </pc:picChg>
        <pc:picChg chg="add mod">
          <ac:chgData name="정윤혁" userId="ff9e19bc-9426-4d78-9f9d-dd6179895ba9" providerId="ADAL" clId="{E8660EDF-5446-449B-8A47-B61612BA24A4}" dt="2024-06-05T05:53:54.545" v="967" actId="164"/>
          <ac:picMkLst>
            <pc:docMk/>
            <pc:sldMk cId="3263421353" sldId="275"/>
            <ac:picMk id="8" creationId="{2B482735-A896-E0B0-FC59-61F114291FC2}"/>
          </ac:picMkLst>
        </pc:picChg>
        <pc:picChg chg="add del mod">
          <ac:chgData name="정윤혁" userId="ff9e19bc-9426-4d78-9f9d-dd6179895ba9" providerId="ADAL" clId="{E8660EDF-5446-449B-8A47-B61612BA24A4}" dt="2024-06-05T05:45:30.031" v="856" actId="478"/>
          <ac:picMkLst>
            <pc:docMk/>
            <pc:sldMk cId="3263421353" sldId="275"/>
            <ac:picMk id="1026" creationId="{4E427688-A9F3-D230-7E26-12EEBE754681}"/>
          </ac:picMkLst>
        </pc:picChg>
        <pc:cxnChg chg="add del mod">
          <ac:chgData name="정윤혁" userId="ff9e19bc-9426-4d78-9f9d-dd6179895ba9" providerId="ADAL" clId="{E8660EDF-5446-449B-8A47-B61612BA24A4}" dt="2024-06-05T05:51:57.437" v="954" actId="478"/>
          <ac:cxnSpMkLst>
            <pc:docMk/>
            <pc:sldMk cId="3263421353" sldId="275"/>
            <ac:cxnSpMk id="10" creationId="{A05C94B6-0643-1C28-1EBD-BA41D60BE13A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3" creationId="{9651217C-2FFA-F821-673C-9E99A704B7A4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7" creationId="{3808720C-87E3-D22B-C0BB-0116AF14B7F3}"/>
          </ac:cxnSpMkLst>
        </pc:cxnChg>
      </pc:sldChg>
      <pc:sldChg chg="addSp delSp modSp add mod">
        <pc:chgData name="정윤혁" userId="ff9e19bc-9426-4d78-9f9d-dd6179895ba9" providerId="ADAL" clId="{E8660EDF-5446-449B-8A47-B61612BA24A4}" dt="2024-06-05T05:53:51.736" v="966" actId="164"/>
        <pc:sldMkLst>
          <pc:docMk/>
          <pc:sldMk cId="1946169541" sldId="276"/>
        </pc:sldMkLst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5" creationId="{534F81E5-ADB9-2C9C-F694-3C2E52963E87}"/>
          </ac:grpSpMkLst>
        </pc:grpChg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8" creationId="{06904272-CC3F-5CB4-4C88-C10E0057D5A3}"/>
          </ac:grpSpMkLst>
        </pc:grpChg>
        <pc:picChg chg="add del mod">
          <ac:chgData name="정윤혁" userId="ff9e19bc-9426-4d78-9f9d-dd6179895ba9" providerId="ADAL" clId="{E8660EDF-5446-449B-8A47-B61612BA24A4}" dt="2024-06-05T05:45:45.148" v="863" actId="478"/>
          <ac:picMkLst>
            <pc:docMk/>
            <pc:sldMk cId="1946169541" sldId="276"/>
            <ac:picMk id="4" creationId="{22E9A19A-9028-B3F7-98C6-7597664FF80C}"/>
          </ac:picMkLst>
        </pc:picChg>
        <pc:picChg chg="mod">
          <ac:chgData name="정윤혁" userId="ff9e19bc-9426-4d78-9f9d-dd6179895ba9" providerId="ADAL" clId="{E8660EDF-5446-449B-8A47-B61612BA24A4}" dt="2024-06-05T05:53:51.736" v="966" actId="164"/>
          <ac:picMkLst>
            <pc:docMk/>
            <pc:sldMk cId="1946169541" sldId="276"/>
            <ac:picMk id="1026" creationId="{4E427688-A9F3-D230-7E26-12EEBE754681}"/>
          </ac:picMkLst>
        </pc:pic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6" creationId="{176981AE-0F26-907C-0507-D3AB6C34E061}"/>
          </ac:cxnSpMkLst>
        </pc:cxn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7" creationId="{2F4F1461-8F6B-4A10-539A-DC4EE2E79E95}"/>
          </ac:cxnSpMkLst>
        </pc:cxnChg>
      </pc:sldChg>
    </pc:docChg>
  </pc:docChgLst>
  <pc:docChgLst>
    <pc:chgData name="정윤혁" userId="ff9e19bc-9426-4d78-9f9d-dd6179895ba9" providerId="ADAL" clId="{5662424E-5373-42A8-B74F-0E768C2808CB}"/>
    <pc:docChg chg="undo custSel addSld delSld modSld sldOrd">
      <pc:chgData name="정윤혁" userId="ff9e19bc-9426-4d78-9f9d-dd6179895ba9" providerId="ADAL" clId="{5662424E-5373-42A8-B74F-0E768C2808CB}" dt="2024-05-01T05:14:43.185" v="917" actId="1076"/>
      <pc:docMkLst>
        <pc:docMk/>
      </pc:docMkLst>
      <pc:sldChg chg="addSp delSp modSp mod modNotesTx">
        <pc:chgData name="정윤혁" userId="ff9e19bc-9426-4d78-9f9d-dd6179895ba9" providerId="ADAL" clId="{5662424E-5373-42A8-B74F-0E768C2808CB}" dt="2024-05-01T05:07:09.948" v="756" actId="20577"/>
        <pc:sldMkLst>
          <pc:docMk/>
          <pc:sldMk cId="0" sldId="257"/>
        </pc:sldMkLst>
        <pc:spChg chg="add del mod">
          <ac:chgData name="정윤혁" userId="ff9e19bc-9426-4d78-9f9d-dd6179895ba9" providerId="ADAL" clId="{5662424E-5373-42A8-B74F-0E768C2808CB}" dt="2024-05-01T04:47:53.229" v="245"/>
          <ac:spMkLst>
            <pc:docMk/>
            <pc:sldMk cId="0" sldId="257"/>
            <ac:spMk id="3" creationId="{B94133C7-606D-27B2-5147-574CE30CD506}"/>
          </ac:spMkLst>
        </pc:spChg>
        <pc:spChg chg="del mod">
          <ac:chgData name="정윤혁" userId="ff9e19bc-9426-4d78-9f9d-dd6179895ba9" providerId="ADAL" clId="{5662424E-5373-42A8-B74F-0E768C2808CB}" dt="2024-05-01T04:47:43.439" v="240" actId="478"/>
          <ac:spMkLst>
            <pc:docMk/>
            <pc:sldMk cId="0" sldId="257"/>
            <ac:spMk id="5" creationId="{DC7901F9-62E0-86CD-8694-FC254C6FCBA9}"/>
          </ac:spMkLst>
        </pc:spChg>
        <pc:spChg chg="mod">
          <ac:chgData name="정윤혁" userId="ff9e19bc-9426-4d78-9f9d-dd6179895ba9" providerId="ADAL" clId="{5662424E-5373-42A8-B74F-0E768C2808CB}" dt="2024-05-01T05:05:12.009" v="616" actId="20577"/>
          <ac:spMkLst>
            <pc:docMk/>
            <pc:sldMk cId="0" sldId="257"/>
            <ac:spMk id="6" creationId="{312CBFEE-A229-B3BD-FEE8-FBDD18E611BF}"/>
          </ac:spMkLst>
        </pc:spChg>
        <pc:spChg chg="add mod">
          <ac:chgData name="정윤혁" userId="ff9e19bc-9426-4d78-9f9d-dd6179895ba9" providerId="ADAL" clId="{5662424E-5373-42A8-B74F-0E768C2808CB}" dt="2024-05-01T04:50:36.421" v="404"/>
          <ac:spMkLst>
            <pc:docMk/>
            <pc:sldMk cId="0" sldId="257"/>
            <ac:spMk id="8" creationId="{CDBCF32C-BC0D-768E-3929-0EBFCEB3368F}"/>
          </ac:spMkLst>
        </pc:spChg>
      </pc:sldChg>
      <pc:sldChg chg="addSp delSp modSp mod">
        <pc:chgData name="정윤혁" userId="ff9e19bc-9426-4d78-9f9d-dd6179895ba9" providerId="ADAL" clId="{5662424E-5373-42A8-B74F-0E768C2808CB}" dt="2024-05-01T05:06:57.819" v="755" actId="20577"/>
        <pc:sldMkLst>
          <pc:docMk/>
          <pc:sldMk cId="0" sldId="258"/>
        </pc:sldMkLst>
        <pc:spChg chg="add mod">
          <ac:chgData name="정윤혁" userId="ff9e19bc-9426-4d78-9f9d-dd6179895ba9" providerId="ADAL" clId="{5662424E-5373-42A8-B74F-0E768C2808CB}" dt="2024-05-01T05:06:57.819" v="755" actId="20577"/>
          <ac:spMkLst>
            <pc:docMk/>
            <pc:sldMk cId="0" sldId="258"/>
            <ac:spMk id="3" creationId="{4A7198B1-A849-4CD6-73B2-BD4135881809}"/>
          </ac:spMkLst>
        </pc:spChg>
        <pc:spChg chg="del mod">
          <ac:chgData name="정윤혁" userId="ff9e19bc-9426-4d78-9f9d-dd6179895ba9" providerId="ADAL" clId="{5662424E-5373-42A8-B74F-0E768C2808CB}" dt="2024-05-01T04:47:21.544" v="232" actId="478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정윤혁" userId="ff9e19bc-9426-4d78-9f9d-dd6179895ba9" providerId="ADAL" clId="{5662424E-5373-42A8-B74F-0E768C2808CB}" dt="2024-05-01T05:14:26.054" v="915" actId="1076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19.864" v="911" actId="1076"/>
          <ac:spMkLst>
            <pc:docMk/>
            <pc:sldMk cId="0" sldId="260"/>
            <ac:spMk id="2" creationId="{B0795165-71A5-176F-9218-8F7AAE5784F6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3" creationId="{11E40D90-0B3C-3B7D-3863-25EB3AC471AF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7" creationId="{9BEDF5A0-D1E7-EA6D-5241-1E433F45B9E4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9" creationId="{A1D12AB8-8F0F-09E4-5041-D3F9B8DC247D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0" creationId="{45303DC5-037B-4FA2-EE66-889A2AC4CB56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8" creationId="{8EA66D2F-22C1-D3F5-D1C3-84266C4922D3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19" creationId="{C52F2174-13A7-C746-B82F-A71A41361208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0" creationId="{D92957D4-B71E-1B7A-9C7E-FEA38AF7030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1" creationId="{3584B219-797E-42D9-5AD4-B9EE499C327A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2" creationId="{A45FBFB1-C890-51AF-1B4C-5EB070F0356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5" creationId="{8EA66D2F-22C1-D3F5-D1C3-84266C4922D3}"/>
          </ac:spMkLst>
        </pc:sp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1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3" creationId="{8AB42366-F431-0D6E-ADC9-621DE9247E58}"/>
          </ac:picMkLst>
        </pc:picChg>
        <pc:picChg chg="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3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4" creationId="{8AB42366-F431-0D6E-ADC9-621DE9247E58}"/>
          </ac:picMkLst>
        </pc:picChg>
        <pc:picChg chg="add 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026" creationId="{8AB42366-F431-0D6E-ADC9-621DE9247E58}"/>
          </ac:picMkLst>
        </pc:picChg>
      </pc:sldChg>
      <pc:sldChg chg="addSp delSp modSp mod">
        <pc:chgData name="정윤혁" userId="ff9e19bc-9426-4d78-9f9d-dd6179895ba9" providerId="ADAL" clId="{5662424E-5373-42A8-B74F-0E768C2808CB}" dt="2024-05-01T05:14:43.185" v="917" actId="1076"/>
        <pc:sldMkLst>
          <pc:docMk/>
          <pc:sldMk cId="2417894102" sldId="262"/>
        </pc:sldMkLst>
        <pc:spChg chg="add 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6" creationId="{29E7A7C3-A181-ACDD-30E5-53632B0B59FC}"/>
          </ac:spMkLst>
        </pc:spChg>
        <pc:spChg chg="del">
          <ac:chgData name="정윤혁" userId="ff9e19bc-9426-4d78-9f9d-dd6179895ba9" providerId="ADAL" clId="{5662424E-5373-42A8-B74F-0E768C2808CB}" dt="2024-05-01T05:11:19.115" v="873" actId="478"/>
          <ac:spMkLst>
            <pc:docMk/>
            <pc:sldMk cId="2417894102" sldId="262"/>
            <ac:spMk id="10" creationId="{D8A71ED5-EDE1-981D-93A0-BACD8FC9645D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1" creationId="{4E617CFA-8BA3-1C63-11E6-EE0981913D2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2" creationId="{C6E2D9CD-E48E-8345-E710-3614D58C5AB8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4" creationId="{B1B74DAE-E89D-6992-3639-7811F8FF634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5" creationId="{ED8FDFBD-3D07-99F2-C00A-0B9AC6E6FAF4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6" creationId="{AFE78D6A-9A42-0748-0261-7FDBC1348C1F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7" creationId="{B4266855-2684-9677-F114-836738B8A62A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8" creationId="{F3834E3B-C5BC-8FFF-76F8-64631D1AB915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9" creationId="{20628FF5-0D59-1B8D-15DA-BB7F4C3D4D94}"/>
          </ac:spMkLst>
        </pc:spChg>
        <pc:grpChg chg="add mod">
          <ac:chgData name="정윤혁" userId="ff9e19bc-9426-4d78-9f9d-dd6179895ba9" providerId="ADAL" clId="{5662424E-5373-42A8-B74F-0E768C2808CB}" dt="2024-05-01T05:14:43.185" v="917" actId="1076"/>
          <ac:grpSpMkLst>
            <pc:docMk/>
            <pc:sldMk cId="2417894102" sldId="262"/>
            <ac:grpSpMk id="7" creationId="{5F13372F-6AE2-182D-9C82-EC42747B2A8F}"/>
          </ac:grpSpMkLst>
        </pc:grpChg>
        <pc:graphicFrameChg chg="mod modGraphic">
          <ac:chgData name="정윤혁" userId="ff9e19bc-9426-4d78-9f9d-dd6179895ba9" providerId="ADAL" clId="{5662424E-5373-42A8-B74F-0E768C2808CB}" dt="2024-05-01T05:14:39.810" v="916" actId="164"/>
          <ac:graphicFrameMkLst>
            <pc:docMk/>
            <pc:sldMk cId="2417894102" sldId="262"/>
            <ac:graphicFrameMk id="5" creationId="{68C90263-332B-4761-6A59-2F8B27CC6A01}"/>
          </ac:graphicFrameMkLst>
        </pc:graphicFrameChg>
      </pc:sldChg>
      <pc:sldChg chg="delSp modSp del mod">
        <pc:chgData name="정윤혁" userId="ff9e19bc-9426-4d78-9f9d-dd6179895ba9" providerId="ADAL" clId="{5662424E-5373-42A8-B74F-0E768C2808CB}" dt="2024-05-01T05:05:07.795" v="595" actId="47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5-01T04:47:29.918" v="237" actId="20577"/>
          <ac:spMkLst>
            <pc:docMk/>
            <pc:sldMk cId="1843919705" sldId="263"/>
            <ac:spMk id="5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7:27.169" v="234" actId="478"/>
          <ac:spMkLst>
            <pc:docMk/>
            <pc:sldMk cId="1843919705" sldId="263"/>
            <ac:spMk id="9" creationId="{4D5765B2-E219-F1B6-981F-C97E1FF85393}"/>
          </ac:spMkLst>
        </pc:spChg>
        <pc:spChg chg="del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4" creationId="{6605664E-A5D7-A489-6A57-A5665AEBFB75}"/>
          </ac:spMkLst>
        </pc:spChg>
        <pc:spChg chg="del mod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6" creationId="{1BB34A67-B887-22B7-7C85-FD64D8849A4A}"/>
          </ac:spMkLst>
        </pc:spChg>
      </pc:sldChg>
      <pc:sldChg chg="addSp delSp modSp del mod">
        <pc:chgData name="정윤혁" userId="ff9e19bc-9426-4d78-9f9d-dd6179895ba9" providerId="ADAL" clId="{5662424E-5373-42A8-B74F-0E768C2808CB}" dt="2024-05-01T04:50:44.513" v="408" actId="47"/>
        <pc:sldMkLst>
          <pc:docMk/>
          <pc:sldMk cId="3849105215" sldId="264"/>
        </pc:sldMkLst>
        <pc:spChg chg="add del mod">
          <ac:chgData name="정윤혁" userId="ff9e19bc-9426-4d78-9f9d-dd6179895ba9" providerId="ADAL" clId="{5662424E-5373-42A8-B74F-0E768C2808CB}" dt="2024-05-01T04:50:42.364" v="407"/>
          <ac:spMkLst>
            <pc:docMk/>
            <pc:sldMk cId="3849105215" sldId="264"/>
            <ac:spMk id="3" creationId="{6DCB58E7-2105-82A2-E41A-04CB31CB353A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6" creationId="{86D6333E-5BA3-BD26-78EE-01C57DB42C24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0" creationId="{B2E81102-0994-4376-7FCC-AA411A5AC022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1" creationId="{04053F03-2CA8-579F-70BF-573FCEFC6ED8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3" creationId="{8D75F53D-E01A-8876-4CBA-D66D90CB67AF}"/>
          </ac:spMkLst>
        </pc:spChg>
        <pc:spChg chg="del">
          <ac:chgData name="정윤혁" userId="ff9e19bc-9426-4d78-9f9d-dd6179895ba9" providerId="ADAL" clId="{5662424E-5373-42A8-B74F-0E768C2808CB}" dt="2024-05-01T04:48:09.962" v="251" actId="478"/>
          <ac:spMkLst>
            <pc:docMk/>
            <pc:sldMk cId="3849105215" sldId="264"/>
            <ac:spMk id="18" creationId="{5ABD2314-D0A2-51DF-4A0D-E5D75DCF77B6}"/>
          </ac:spMkLst>
        </pc:spChg>
        <pc:grpChg chg="del">
          <ac:chgData name="정윤혁" userId="ff9e19bc-9426-4d78-9f9d-dd6179895ba9" providerId="ADAL" clId="{5662424E-5373-42A8-B74F-0E768C2808CB}" dt="2024-05-01T04:48:25.481" v="257" actId="478"/>
          <ac:grpSpMkLst>
            <pc:docMk/>
            <pc:sldMk cId="3849105215" sldId="264"/>
            <ac:grpSpMk id="16" creationId="{A6218A17-25C8-5B51-2878-9334038079C3}"/>
          </ac:grpSpMkLst>
        </pc:grp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8" creationId="{7F3DE18F-7ABE-F682-A0DD-CB56699E0FFE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2" creationId="{A14F0B90-7A64-0BFC-ED4B-843980E098BA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028" creationId="{468E0C8A-3D69-4765-A95A-56CC7C42D898}"/>
          </ac:picMkLst>
        </pc:picChg>
        <pc:inkChg chg="del">
          <ac:chgData name="정윤혁" userId="ff9e19bc-9426-4d78-9f9d-dd6179895ba9" providerId="ADAL" clId="{5662424E-5373-42A8-B74F-0E768C2808CB}" dt="2024-05-01T04:48:25.481" v="257" actId="478"/>
          <ac:inkMkLst>
            <pc:docMk/>
            <pc:sldMk cId="3849105215" sldId="264"/>
            <ac:inkMk id="2" creationId="{D19A85C9-8AAD-B434-89CA-7B5CB4E1F79D}"/>
          </ac:inkMkLst>
        </pc:inkChg>
      </pc:sldChg>
      <pc:sldChg chg="addSp delSp modSp add del mod ord">
        <pc:chgData name="정윤혁" userId="ff9e19bc-9426-4d78-9f9d-dd6179895ba9" providerId="ADAL" clId="{5662424E-5373-42A8-B74F-0E768C2808CB}" dt="2024-05-01T05:07:54.082" v="809" actId="47"/>
        <pc:sldMkLst>
          <pc:docMk/>
          <pc:sldMk cId="1794350873" sldId="266"/>
        </pc:sldMkLst>
        <pc:spChg chg="add mod">
          <ac:chgData name="정윤혁" userId="ff9e19bc-9426-4d78-9f9d-dd6179895ba9" providerId="ADAL" clId="{5662424E-5373-42A8-B74F-0E768C2808CB}" dt="2024-05-01T05:07:46.675" v="808"/>
          <ac:spMkLst>
            <pc:docMk/>
            <pc:sldMk cId="1794350873" sldId="266"/>
            <ac:spMk id="2" creationId="{AD6E88C7-BD2E-B827-E320-A8C00FCF5DF9}"/>
          </ac:spMkLst>
        </pc:spChg>
        <pc:spChg chg="del">
          <ac:chgData name="정윤혁" userId="ff9e19bc-9426-4d78-9f9d-dd6179895ba9" providerId="ADAL" clId="{5662424E-5373-42A8-B74F-0E768C2808CB}" dt="2024-05-01T04:46:54.571" v="177" actId="478"/>
          <ac:spMkLst>
            <pc:docMk/>
            <pc:sldMk cId="1794350873" sldId="266"/>
            <ac:spMk id="5" creationId="{00000000-0000-0000-0000-000000000000}"/>
          </ac:spMkLst>
        </pc:spChg>
        <pc:spChg chg="del">
          <ac:chgData name="정윤혁" userId="ff9e19bc-9426-4d78-9f9d-dd6179895ba9" providerId="ADAL" clId="{5662424E-5373-42A8-B74F-0E768C2808CB}" dt="2024-05-01T04:46:55.717" v="178" actId="478"/>
          <ac:spMkLst>
            <pc:docMk/>
            <pc:sldMk cId="1794350873" sldId="266"/>
            <ac:spMk id="9" creationId="{4D5765B2-E219-F1B6-981F-C97E1FF85393}"/>
          </ac:spMkLst>
        </pc:spChg>
        <pc:spChg chg="del mod">
          <ac:chgData name="정윤혁" userId="ff9e19bc-9426-4d78-9f9d-dd6179895ba9" providerId="ADAL" clId="{5662424E-5373-42A8-B74F-0E768C2808CB}" dt="2024-05-01T04:46:53.328" v="176" actId="478"/>
          <ac:spMkLst>
            <pc:docMk/>
            <pc:sldMk cId="1794350873" sldId="266"/>
            <ac:spMk id="13" creationId="{078A3636-8973-30AD-82EF-DDEB7CF86C53}"/>
          </ac:spMkLst>
        </pc:spChg>
        <pc:spChg chg="add mod">
          <ac:chgData name="정윤혁" userId="ff9e19bc-9426-4d78-9f9d-dd6179895ba9" providerId="ADAL" clId="{5662424E-5373-42A8-B74F-0E768C2808CB}" dt="2024-05-01T04:47:08.021" v="230" actId="1035"/>
          <ac:spMkLst>
            <pc:docMk/>
            <pc:sldMk cId="1794350873" sldId="266"/>
            <ac:spMk id="14" creationId="{6605664E-A5D7-A489-6A57-A5665AEBFB75}"/>
          </ac:spMkLst>
        </pc:spChg>
        <pc:spChg chg="add del mod">
          <ac:chgData name="정윤혁" userId="ff9e19bc-9426-4d78-9f9d-dd6179895ba9" providerId="ADAL" clId="{5662424E-5373-42A8-B74F-0E768C2808CB}" dt="2024-05-01T04:47:14.006" v="231" actId="478"/>
          <ac:spMkLst>
            <pc:docMk/>
            <pc:sldMk cId="1794350873" sldId="266"/>
            <ac:spMk id="16" creationId="{1BB34A67-B887-22B7-7C85-FD64D8849A4A}"/>
          </ac:spMkLst>
        </pc:spChg>
      </pc:sldChg>
      <pc:sldChg chg="addSp delSp modSp add mod ord">
        <pc:chgData name="정윤혁" userId="ff9e19bc-9426-4d78-9f9d-dd6179895ba9" providerId="ADAL" clId="{5662424E-5373-42A8-B74F-0E768C2808CB}" dt="2024-05-01T05:10:49.473" v="869" actId="164"/>
        <pc:sldMkLst>
          <pc:docMk/>
          <pc:sldMk cId="2254176089" sldId="267"/>
        </pc:sldMkLst>
        <pc:spChg chg="del">
          <ac:chgData name="정윤혁" userId="ff9e19bc-9426-4d78-9f9d-dd6179895ba9" providerId="ADAL" clId="{5662424E-5373-42A8-B74F-0E768C2808CB}" dt="2024-05-01T04:53:35.400" v="484" actId="478"/>
          <ac:spMkLst>
            <pc:docMk/>
            <pc:sldMk cId="2254176089" sldId="267"/>
            <ac:spMk id="2" creationId="{B0795165-71A5-176F-9218-8F7AAE5784F6}"/>
          </ac:spMkLst>
        </pc:spChg>
        <pc:spChg chg="add">
          <ac:chgData name="정윤혁" userId="ff9e19bc-9426-4d78-9f9d-dd6179895ba9" providerId="ADAL" clId="{5662424E-5373-42A8-B74F-0E768C2808CB}" dt="2024-05-01T04:53:57.350" v="485"/>
          <ac:spMkLst>
            <pc:docMk/>
            <pc:sldMk cId="2254176089" sldId="267"/>
            <ac:spMk id="3" creationId="{B1F6363D-DB45-8C79-E9EF-5B26F1C64173}"/>
          </ac:spMkLst>
        </pc:spChg>
        <pc:spChg chg="add del mod">
          <ac:chgData name="정윤혁" userId="ff9e19bc-9426-4d78-9f9d-dd6179895ba9" providerId="ADAL" clId="{5662424E-5373-42A8-B74F-0E768C2808CB}" dt="2024-05-01T04:54:12.567" v="492" actId="478"/>
          <ac:spMkLst>
            <pc:docMk/>
            <pc:sldMk cId="2254176089" sldId="267"/>
            <ac:spMk id="4" creationId="{080132DF-03F7-1A73-6404-75F297EC1CE1}"/>
          </ac:spMkLst>
        </pc:spChg>
        <pc:spChg chg="add">
          <ac:chgData name="정윤혁" userId="ff9e19bc-9426-4d78-9f9d-dd6179895ba9" providerId="ADAL" clId="{5662424E-5373-42A8-B74F-0E768C2808CB}" dt="2024-05-01T04:54:16.345" v="493"/>
          <ac:spMkLst>
            <pc:docMk/>
            <pc:sldMk cId="2254176089" sldId="267"/>
            <ac:spMk id="5" creationId="{92C073B0-C517-0E26-C846-2DE4500CA873}"/>
          </ac:spMkLst>
        </pc:spChg>
        <pc:spChg chg="mod">
          <ac:chgData name="정윤혁" userId="ff9e19bc-9426-4d78-9f9d-dd6179895ba9" providerId="ADAL" clId="{5662424E-5373-42A8-B74F-0E768C2808CB}" dt="2024-05-01T05:03:16.715" v="580"/>
          <ac:spMkLst>
            <pc:docMk/>
            <pc:sldMk cId="2254176089" sldId="267"/>
            <ac:spMk id="17" creationId="{ABC6EEE9-F784-64C0-70EA-D0470CF51B80}"/>
          </ac:spMkLst>
        </pc:spChg>
        <pc:grpChg chg="add del mod">
          <ac:chgData name="정윤혁" userId="ff9e19bc-9426-4d78-9f9d-dd6179895ba9" providerId="ADAL" clId="{5662424E-5373-42A8-B74F-0E768C2808CB}" dt="2024-05-01T05:08:32.822" v="810" actId="165"/>
          <ac:grpSpMkLst>
            <pc:docMk/>
            <pc:sldMk cId="2254176089" sldId="267"/>
            <ac:grpSpMk id="7" creationId="{E8788373-1378-548B-5517-071AC4DCB0F8}"/>
          </ac:grpSpMkLst>
        </pc:grpChg>
        <pc:grpChg chg="add mod">
          <ac:chgData name="정윤혁" userId="ff9e19bc-9426-4d78-9f9d-dd6179895ba9" providerId="ADAL" clId="{5662424E-5373-42A8-B74F-0E768C2808CB}" dt="2024-05-01T05:10:49.473" v="869" actId="164"/>
          <ac:grpSpMkLst>
            <pc:docMk/>
            <pc:sldMk cId="2254176089" sldId="267"/>
            <ac:grpSpMk id="18" creationId="{7B326EC7-C1AF-97E7-FD97-3EBC7E256B52}"/>
          </ac:grpSpMkLst>
        </pc:grpChg>
        <pc:picChg chg="add mod">
          <ac:chgData name="정윤혁" userId="ff9e19bc-9426-4d78-9f9d-dd6179895ba9" providerId="ADAL" clId="{5662424E-5373-42A8-B74F-0E768C2808CB}" dt="2024-05-01T04:55:42.946" v="514" actId="1076"/>
          <ac:picMkLst>
            <pc:docMk/>
            <pc:sldMk cId="2254176089" sldId="267"/>
            <ac:picMk id="6" creationId="{58C77BC7-CB83-1F4E-C14B-4C48EBB038C0}"/>
          </ac:picMkLst>
        </pc:picChg>
        <pc:picChg chg="add mod ord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4" creationId="{EA769833-3638-0E0D-C4BE-45CBCF39D367}"/>
          </ac:picMkLst>
        </pc:picChg>
        <pc:picChg chg="add mod">
          <ac:chgData name="정윤혁" userId="ff9e19bc-9426-4d78-9f9d-dd6179895ba9" providerId="ADAL" clId="{5662424E-5373-42A8-B74F-0E768C2808CB}" dt="2024-05-01T05:04:02.761" v="587" actId="1076"/>
          <ac:picMkLst>
            <pc:docMk/>
            <pc:sldMk cId="2254176089" sldId="267"/>
            <ac:picMk id="1032" creationId="{6AB32829-7E5C-E064-8A66-8D219ED5E6D5}"/>
          </ac:picMkLst>
        </pc:picChg>
        <pc:picChg chg="add mod">
          <ac:chgData name="정윤혁" userId="ff9e19bc-9426-4d78-9f9d-dd6179895ba9" providerId="ADAL" clId="{5662424E-5373-42A8-B74F-0E768C2808CB}" dt="2024-05-01T04:58:00.739" v="532" actId="1076"/>
          <ac:picMkLst>
            <pc:docMk/>
            <pc:sldMk cId="2254176089" sldId="267"/>
            <ac:picMk id="1034" creationId="{D0BDC959-8AF7-02BC-8515-D11F0A812338}"/>
          </ac:picMkLst>
        </pc:picChg>
        <pc:picChg chg="add del mod">
          <ac:chgData name="정윤혁" userId="ff9e19bc-9426-4d78-9f9d-dd6179895ba9" providerId="ADAL" clId="{5662424E-5373-42A8-B74F-0E768C2808CB}" dt="2024-05-01T04:59:08.172" v="538" actId="478"/>
          <ac:picMkLst>
            <pc:docMk/>
            <pc:sldMk cId="2254176089" sldId="267"/>
            <ac:picMk id="1036" creationId="{A8A41395-C72E-58B0-7A02-769E23D9991B}"/>
          </ac:picMkLst>
        </pc:picChg>
        <pc:picChg chg="add mod topLvl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038" creationId="{0A048D62-86EE-E065-2B67-AD034893C1AA}"/>
          </ac:picMkLst>
        </pc:picChg>
        <pc:picChg chg="add del mod">
          <ac:chgData name="정윤혁" userId="ff9e19bc-9426-4d78-9f9d-dd6179895ba9" providerId="ADAL" clId="{5662424E-5373-42A8-B74F-0E768C2808CB}" dt="2024-05-01T05:01:54.542" v="546" actId="478"/>
          <ac:picMkLst>
            <pc:docMk/>
            <pc:sldMk cId="2254176089" sldId="267"/>
            <ac:picMk id="1040" creationId="{B148D9BF-4B15-45B5-3188-FBD33FCB8FB6}"/>
          </ac:picMkLst>
        </pc:picChg>
        <pc:picChg chg="add del mod topLvl">
          <ac:chgData name="정윤혁" userId="ff9e19bc-9426-4d78-9f9d-dd6179895ba9" providerId="ADAL" clId="{5662424E-5373-42A8-B74F-0E768C2808CB}" dt="2024-05-01T05:10:00.228" v="843" actId="478"/>
          <ac:picMkLst>
            <pc:docMk/>
            <pc:sldMk cId="2254176089" sldId="267"/>
            <ac:picMk id="1042" creationId="{E4048F98-3414-A4D9-76D3-3F8ED57BB41E}"/>
          </ac:picMkLst>
        </pc:picChg>
        <pc:cxnChg chg="add del">
          <ac:chgData name="정윤혁" userId="ff9e19bc-9426-4d78-9f9d-dd6179895ba9" providerId="ADAL" clId="{5662424E-5373-42A8-B74F-0E768C2808CB}" dt="2024-05-01T05:03:32.053" v="582" actId="478"/>
          <ac:cxnSpMkLst>
            <pc:docMk/>
            <pc:sldMk cId="2254176089" sldId="267"/>
            <ac:cxnSpMk id="9" creationId="{DDCDEDCF-7566-488D-37B0-CC8C4F385E17}"/>
          </ac:cxnSpMkLst>
        </pc:cxnChg>
        <pc:cxnChg chg="add mod">
          <ac:chgData name="정윤혁" userId="ff9e19bc-9426-4d78-9f9d-dd6179895ba9" providerId="ADAL" clId="{5662424E-5373-42A8-B74F-0E768C2808CB}" dt="2024-05-01T05:03:41.062" v="584" actId="13822"/>
          <ac:cxnSpMkLst>
            <pc:docMk/>
            <pc:sldMk cId="2254176089" sldId="267"/>
            <ac:cxnSpMk id="11" creationId="{A3A00C2E-2DFB-5D0D-843F-923C138CE7C2}"/>
          </ac:cxnSpMkLst>
        </pc:cxnChg>
        <pc:cxnChg chg="add mod">
          <ac:chgData name="정윤혁" userId="ff9e19bc-9426-4d78-9f9d-dd6179895ba9" providerId="ADAL" clId="{5662424E-5373-42A8-B74F-0E768C2808CB}" dt="2024-05-01T05:03:48.609" v="585" actId="571"/>
          <ac:cxnSpMkLst>
            <pc:docMk/>
            <pc:sldMk cId="2254176089" sldId="267"/>
            <ac:cxnSpMk id="12" creationId="{D32F240A-8CED-18D2-FBBF-66ACB3332BC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610600" y="8739702"/>
            <a:ext cx="563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label : [‘class’, x_center_pos, y_center_pos, width, height]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1514709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027065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3372F-6AE2-182D-9C82-EC42747B2A8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90800" y="3762260"/>
            <a:ext cx="13106400" cy="4287270"/>
            <a:chOff x="2584541" y="3018309"/>
            <a:chExt cx="13106400" cy="4287270"/>
          </a:xfrm>
        </p:grpSpPr>
        <p:graphicFrame>
          <p:nvGraphicFramePr>
            <p:cNvPr id="5" name="Group 98">
              <a:extLst>
                <a:ext uri="{FF2B5EF4-FFF2-40B4-BE49-F238E27FC236}">
                  <a16:creationId xmlns:a16="http://schemas.microsoft.com/office/drawing/2014/main" id="{68C90263-332B-4761-6A59-2F8B27CC6A0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57796741"/>
                </p:ext>
              </p:extLst>
            </p:nvPr>
          </p:nvGraphicFramePr>
          <p:xfrm>
            <a:off x="2584541" y="3018309"/>
            <a:ext cx="13106400" cy="4287270"/>
          </p:xfrm>
          <a:graphic>
            <a:graphicData uri="http://schemas.openxmlformats.org/drawingml/2006/table">
              <a:tbl>
                <a:tblPr/>
                <a:tblGrid>
                  <a:gridCol w="2085064">
                    <a:extLst>
                      <a:ext uri="{9D8B030D-6E8A-4147-A177-3AD203B41FA5}">
                        <a16:colId xmlns:a16="http://schemas.microsoft.com/office/drawing/2014/main" val="965550313"/>
                      </a:ext>
                    </a:extLst>
                  </a:gridCol>
                  <a:gridCol w="2085064">
                    <a:extLst>
                      <a:ext uri="{9D8B030D-6E8A-4147-A177-3AD203B41FA5}">
                        <a16:colId xmlns:a16="http://schemas.microsoft.com/office/drawing/2014/main" val="377491567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7763005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52474733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81827802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84434592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1720321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585111671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19873401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4252644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3916192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0977167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99313529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0972555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395036862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8374856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628832217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548205922"/>
                      </a:ext>
                    </a:extLst>
                  </a:gridCol>
                </a:tblGrid>
                <a:tr h="54340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세부 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/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9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936729341"/>
                    </a:ext>
                  </a:extLst>
                </a:tr>
                <a:tr h="405487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13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17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20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02472177"/>
                    </a:ext>
                  </a:extLst>
                </a:tr>
                <a:tr h="548540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자료조사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OV7670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61726153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이미지 처리 알고리즘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(</a:t>
                        </a: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YOLOv8n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, SW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)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5529431"/>
                    </a:ext>
                  </a:extLst>
                </a:tr>
                <a:tr h="548540">
                  <a:tc rowSpan="3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FPGA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카메라 모듈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9389540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이식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1287315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화면 출력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1831666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정리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57349542"/>
                    </a:ext>
                  </a:extLst>
                </a:tr>
              </a:tbl>
            </a:graphicData>
          </a:graphic>
        </p:graphicFrame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E617CFA-8BA3-1C63-11E6-EE0981913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4147558"/>
              <a:ext cx="533400" cy="25199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6E2D9CD-E48E-8345-E710-3614D58C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943" y="4670326"/>
              <a:ext cx="1078398" cy="282943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4266855-2684-9677-F114-836738B8A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5292281"/>
              <a:ext cx="1079500" cy="251991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6745B43-6734-3645-C520-1CB8C65D25F5}"/>
              </a:ext>
            </a:extLst>
          </p:cNvPr>
          <p:cNvSpPr>
            <a:spLocks/>
          </p:cNvSpPr>
          <p:nvPr/>
        </p:nvSpPr>
        <p:spPr bwMode="auto">
          <a:xfrm>
            <a:off x="8994648" y="6562712"/>
            <a:ext cx="4472432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2E9439-9EF4-8DE4-833D-4D6222969C3F}"/>
              </a:ext>
            </a:extLst>
          </p:cNvPr>
          <p:cNvSpPr>
            <a:spLocks/>
          </p:cNvSpPr>
          <p:nvPr/>
        </p:nvSpPr>
        <p:spPr bwMode="auto">
          <a:xfrm>
            <a:off x="8994648" y="5981699"/>
            <a:ext cx="530352" cy="3065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D1AD47-9433-9FA9-8251-CEE8842F46BE}"/>
              </a:ext>
            </a:extLst>
          </p:cNvPr>
          <p:cNvSpPr>
            <a:spLocks/>
          </p:cNvSpPr>
          <p:nvPr/>
        </p:nvSpPr>
        <p:spPr bwMode="auto">
          <a:xfrm>
            <a:off x="13467080" y="7073516"/>
            <a:ext cx="1121664" cy="27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B0EC915-32D5-48AA-161A-F762F4F20EAF}"/>
              </a:ext>
            </a:extLst>
          </p:cNvPr>
          <p:cNvSpPr>
            <a:spLocks/>
          </p:cNvSpPr>
          <p:nvPr/>
        </p:nvSpPr>
        <p:spPr bwMode="auto">
          <a:xfrm>
            <a:off x="14583664" y="7597021"/>
            <a:ext cx="1113536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354</Words>
  <Application>Microsoft Office PowerPoint</Application>
  <PresentationFormat>사용자 지정</PresentationFormat>
  <Paragraphs>127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윤고딕 Bold</vt:lpstr>
      <vt:lpstr>Wingdings</vt:lpstr>
      <vt:lpstr>맑은 고딕</vt:lpstr>
      <vt:lpstr>Times New Roman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정윤혁</cp:lastModifiedBy>
  <cp:revision>20</cp:revision>
  <dcterms:created xsi:type="dcterms:W3CDTF">2006-08-16T00:00:00Z</dcterms:created>
  <dcterms:modified xsi:type="dcterms:W3CDTF">2024-06-05T06:32:15Z</dcterms:modified>
  <dc:identifier>DAGBV0a_jMY</dc:identifier>
</cp:coreProperties>
</file>